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75" r:id="rId6"/>
    <p:sldId id="272" r:id="rId7"/>
    <p:sldId id="271" r:id="rId8"/>
    <p:sldId id="258" r:id="rId9"/>
    <p:sldId id="270" r:id="rId10"/>
    <p:sldId id="268" r:id="rId11"/>
    <p:sldId id="273" r:id="rId12"/>
    <p:sldId id="269" r:id="rId13"/>
    <p:sldId id="274" r:id="rId14"/>
    <p:sldId id="276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TodaySBOP-Bold" panose="020005030400000200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53289-5CA4-49AE-B5BE-03E93633DE14}" v="25" dt="2025-07-22T15:11:1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1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F94E8-FB78-45F6-8AF4-D221C1A8B2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8E1055-6935-4EA9-8133-8E78F4A22CC1}">
      <dgm:prSet/>
      <dgm:spPr/>
      <dgm:t>
        <a:bodyPr/>
        <a:lstStyle/>
        <a:p>
          <a:r>
            <a:rPr lang="en-US"/>
            <a:t>Beach</a:t>
          </a:r>
        </a:p>
      </dgm:t>
    </dgm:pt>
    <dgm:pt modelId="{1BECD9D4-81B4-4005-BCEB-6F7F6C90EB96}" type="parTrans" cxnId="{289D96BE-061D-4D4D-BB83-344926DCB551}">
      <dgm:prSet/>
      <dgm:spPr/>
      <dgm:t>
        <a:bodyPr/>
        <a:lstStyle/>
        <a:p>
          <a:endParaRPr lang="en-US"/>
        </a:p>
      </dgm:t>
    </dgm:pt>
    <dgm:pt modelId="{5985A481-82BA-43B9-9A42-FA0BF5E5C6F9}" type="sibTrans" cxnId="{289D96BE-061D-4D4D-BB83-344926DCB551}">
      <dgm:prSet/>
      <dgm:spPr/>
      <dgm:t>
        <a:bodyPr/>
        <a:lstStyle/>
        <a:p>
          <a:endParaRPr lang="en-US"/>
        </a:p>
      </dgm:t>
    </dgm:pt>
    <dgm:pt modelId="{B78020E7-2FBF-4849-8063-2F657BC6D5BE}">
      <dgm:prSet/>
      <dgm:spPr/>
      <dgm:t>
        <a:bodyPr/>
        <a:lstStyle/>
        <a:p>
          <a:r>
            <a:rPr lang="en-US"/>
            <a:t>Swimming</a:t>
          </a:r>
        </a:p>
      </dgm:t>
    </dgm:pt>
    <dgm:pt modelId="{726FB490-CEA9-4F40-BD16-B3EE50B71BA7}" type="parTrans" cxnId="{6C5D1530-13A9-439B-867F-16635818DE3B}">
      <dgm:prSet/>
      <dgm:spPr/>
      <dgm:t>
        <a:bodyPr/>
        <a:lstStyle/>
        <a:p>
          <a:endParaRPr lang="en-US"/>
        </a:p>
      </dgm:t>
    </dgm:pt>
    <dgm:pt modelId="{0D627447-D751-41B6-8568-F8EEB52F03D6}" type="sibTrans" cxnId="{6C5D1530-13A9-439B-867F-16635818DE3B}">
      <dgm:prSet/>
      <dgm:spPr/>
      <dgm:t>
        <a:bodyPr/>
        <a:lstStyle/>
        <a:p>
          <a:endParaRPr lang="en-US"/>
        </a:p>
      </dgm:t>
    </dgm:pt>
    <dgm:pt modelId="{139ECDC7-D164-4482-B7D0-E0120D3569D2}">
      <dgm:prSet/>
      <dgm:spPr/>
      <dgm:t>
        <a:bodyPr/>
        <a:lstStyle/>
        <a:p>
          <a:r>
            <a:rPr lang="en-US"/>
            <a:t>Dog walking</a:t>
          </a:r>
        </a:p>
      </dgm:t>
    </dgm:pt>
    <dgm:pt modelId="{630C7DF2-6DF6-49AF-BD29-E1B2B72B9673}" type="parTrans" cxnId="{AAD7CD57-3C88-4FBB-B76E-244702599BD2}">
      <dgm:prSet/>
      <dgm:spPr/>
      <dgm:t>
        <a:bodyPr/>
        <a:lstStyle/>
        <a:p>
          <a:endParaRPr lang="en-US"/>
        </a:p>
      </dgm:t>
    </dgm:pt>
    <dgm:pt modelId="{98B88F36-70AC-4AA4-97ED-F0B9E4C10827}" type="sibTrans" cxnId="{AAD7CD57-3C88-4FBB-B76E-244702599BD2}">
      <dgm:prSet/>
      <dgm:spPr/>
      <dgm:t>
        <a:bodyPr/>
        <a:lstStyle/>
        <a:p>
          <a:endParaRPr lang="en-US"/>
        </a:p>
      </dgm:t>
    </dgm:pt>
    <dgm:pt modelId="{32EEA8B2-B4F7-4862-9A70-1F045175A30A}">
      <dgm:prSet/>
      <dgm:spPr/>
      <dgm:t>
        <a:bodyPr/>
        <a:lstStyle/>
        <a:p>
          <a:r>
            <a:rPr lang="en-US"/>
            <a:t>Recreation</a:t>
          </a:r>
        </a:p>
      </dgm:t>
    </dgm:pt>
    <dgm:pt modelId="{E4E6F99F-7791-4BA7-ADE4-C43BABB816A6}" type="parTrans" cxnId="{832E5C84-24AD-489F-9654-44E16D7C0B97}">
      <dgm:prSet/>
      <dgm:spPr/>
      <dgm:t>
        <a:bodyPr/>
        <a:lstStyle/>
        <a:p>
          <a:endParaRPr lang="en-US"/>
        </a:p>
      </dgm:t>
    </dgm:pt>
    <dgm:pt modelId="{9EE799B2-6388-477C-87B2-CEA97E1BF677}" type="sibTrans" cxnId="{832E5C84-24AD-489F-9654-44E16D7C0B97}">
      <dgm:prSet/>
      <dgm:spPr/>
      <dgm:t>
        <a:bodyPr/>
        <a:lstStyle/>
        <a:p>
          <a:endParaRPr lang="en-US"/>
        </a:p>
      </dgm:t>
    </dgm:pt>
    <dgm:pt modelId="{739A5293-A445-471E-9E83-DC74EF7611A2}">
      <dgm:prSet/>
      <dgm:spPr/>
      <dgm:t>
        <a:bodyPr/>
        <a:lstStyle/>
        <a:p>
          <a:r>
            <a:rPr lang="en-US"/>
            <a:t>Biking </a:t>
          </a:r>
        </a:p>
      </dgm:t>
    </dgm:pt>
    <dgm:pt modelId="{C9B335D0-3BDC-40D7-B8D2-B70C703D4D92}" type="parTrans" cxnId="{E1189EBD-99C0-48A2-B94A-EF82C2CD13F8}">
      <dgm:prSet/>
      <dgm:spPr/>
      <dgm:t>
        <a:bodyPr/>
        <a:lstStyle/>
        <a:p>
          <a:endParaRPr lang="en-US"/>
        </a:p>
      </dgm:t>
    </dgm:pt>
    <dgm:pt modelId="{FCB04326-382A-4B1F-A405-B4248AACD324}" type="sibTrans" cxnId="{E1189EBD-99C0-48A2-B94A-EF82C2CD13F8}">
      <dgm:prSet/>
      <dgm:spPr/>
      <dgm:t>
        <a:bodyPr/>
        <a:lstStyle/>
        <a:p>
          <a:endParaRPr lang="en-US"/>
        </a:p>
      </dgm:t>
    </dgm:pt>
    <dgm:pt modelId="{F32B40C3-B5E3-46DC-961C-1E86E0DCA781}" type="pres">
      <dgm:prSet presAssocID="{4FEF94E8-FB78-45F6-8AF4-D221C1A8B246}" presName="linear" presStyleCnt="0">
        <dgm:presLayoutVars>
          <dgm:animLvl val="lvl"/>
          <dgm:resizeHandles val="exact"/>
        </dgm:presLayoutVars>
      </dgm:prSet>
      <dgm:spPr/>
    </dgm:pt>
    <dgm:pt modelId="{9F57D022-5948-49CD-A009-1B2728209DEF}" type="pres">
      <dgm:prSet presAssocID="{2E8E1055-6935-4EA9-8133-8E78F4A22C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8E180B-D580-448B-8ACB-739FF87AB773}" type="pres">
      <dgm:prSet presAssocID="{5985A481-82BA-43B9-9A42-FA0BF5E5C6F9}" presName="spacer" presStyleCnt="0"/>
      <dgm:spPr/>
    </dgm:pt>
    <dgm:pt modelId="{80AC4216-E1EC-4468-9E26-4EFA8790E77F}" type="pres">
      <dgm:prSet presAssocID="{B78020E7-2FBF-4849-8063-2F657BC6D5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79080E-7D58-429B-AAAD-A66C7A8F5D86}" type="pres">
      <dgm:prSet presAssocID="{0D627447-D751-41B6-8568-F8EEB52F03D6}" presName="spacer" presStyleCnt="0"/>
      <dgm:spPr/>
    </dgm:pt>
    <dgm:pt modelId="{E0902FD4-CAAF-4C2E-9192-E1F2F7A37AB4}" type="pres">
      <dgm:prSet presAssocID="{139ECDC7-D164-4482-B7D0-E0120D3569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C3373D-8306-4B8D-AF93-C20E5277EA7D}" type="pres">
      <dgm:prSet presAssocID="{98B88F36-70AC-4AA4-97ED-F0B9E4C10827}" presName="spacer" presStyleCnt="0"/>
      <dgm:spPr/>
    </dgm:pt>
    <dgm:pt modelId="{46D0140E-4503-4118-87F5-0C5078FD04E2}" type="pres">
      <dgm:prSet presAssocID="{32EEA8B2-B4F7-4862-9A70-1F045175A3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3E2AC4-2511-497F-876A-6F2AAFF0D6C0}" type="pres">
      <dgm:prSet presAssocID="{9EE799B2-6388-477C-87B2-CEA97E1BF677}" presName="spacer" presStyleCnt="0"/>
      <dgm:spPr/>
    </dgm:pt>
    <dgm:pt modelId="{882B5952-E6E5-4D59-9CC1-3313BA76552F}" type="pres">
      <dgm:prSet presAssocID="{739A5293-A445-471E-9E83-DC74EF7611A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C5D1530-13A9-439B-867F-16635818DE3B}" srcId="{4FEF94E8-FB78-45F6-8AF4-D221C1A8B246}" destId="{B78020E7-2FBF-4849-8063-2F657BC6D5BE}" srcOrd="1" destOrd="0" parTransId="{726FB490-CEA9-4F40-BD16-B3EE50B71BA7}" sibTransId="{0D627447-D751-41B6-8568-F8EEB52F03D6}"/>
    <dgm:cxn modelId="{46F8CB35-FC73-44CF-8C8D-8120DD0115C6}" type="presOf" srcId="{139ECDC7-D164-4482-B7D0-E0120D3569D2}" destId="{E0902FD4-CAAF-4C2E-9192-E1F2F7A37AB4}" srcOrd="0" destOrd="0" presId="urn:microsoft.com/office/officeart/2005/8/layout/vList2"/>
    <dgm:cxn modelId="{AAD7CD57-3C88-4FBB-B76E-244702599BD2}" srcId="{4FEF94E8-FB78-45F6-8AF4-D221C1A8B246}" destId="{139ECDC7-D164-4482-B7D0-E0120D3569D2}" srcOrd="2" destOrd="0" parTransId="{630C7DF2-6DF6-49AF-BD29-E1B2B72B9673}" sibTransId="{98B88F36-70AC-4AA4-97ED-F0B9E4C10827}"/>
    <dgm:cxn modelId="{832E5C84-24AD-489F-9654-44E16D7C0B97}" srcId="{4FEF94E8-FB78-45F6-8AF4-D221C1A8B246}" destId="{32EEA8B2-B4F7-4862-9A70-1F045175A30A}" srcOrd="3" destOrd="0" parTransId="{E4E6F99F-7791-4BA7-ADE4-C43BABB816A6}" sibTransId="{9EE799B2-6388-477C-87B2-CEA97E1BF677}"/>
    <dgm:cxn modelId="{09137D89-1EC4-45A0-A347-4AB952F4A75C}" type="presOf" srcId="{739A5293-A445-471E-9E83-DC74EF7611A2}" destId="{882B5952-E6E5-4D59-9CC1-3313BA76552F}" srcOrd="0" destOrd="0" presId="urn:microsoft.com/office/officeart/2005/8/layout/vList2"/>
    <dgm:cxn modelId="{3E8FC7B9-6C17-4248-829F-EAE76895DEC8}" type="presOf" srcId="{B78020E7-2FBF-4849-8063-2F657BC6D5BE}" destId="{80AC4216-E1EC-4468-9E26-4EFA8790E77F}" srcOrd="0" destOrd="0" presId="urn:microsoft.com/office/officeart/2005/8/layout/vList2"/>
    <dgm:cxn modelId="{E1189EBD-99C0-48A2-B94A-EF82C2CD13F8}" srcId="{4FEF94E8-FB78-45F6-8AF4-D221C1A8B246}" destId="{739A5293-A445-471E-9E83-DC74EF7611A2}" srcOrd="4" destOrd="0" parTransId="{C9B335D0-3BDC-40D7-B8D2-B70C703D4D92}" sibTransId="{FCB04326-382A-4B1F-A405-B4248AACD324}"/>
    <dgm:cxn modelId="{289D96BE-061D-4D4D-BB83-344926DCB551}" srcId="{4FEF94E8-FB78-45F6-8AF4-D221C1A8B246}" destId="{2E8E1055-6935-4EA9-8133-8E78F4A22CC1}" srcOrd="0" destOrd="0" parTransId="{1BECD9D4-81B4-4005-BCEB-6F7F6C90EB96}" sibTransId="{5985A481-82BA-43B9-9A42-FA0BF5E5C6F9}"/>
    <dgm:cxn modelId="{C0B98FEA-EFB7-4CBB-A4BF-9B269BFF4D50}" type="presOf" srcId="{4FEF94E8-FB78-45F6-8AF4-D221C1A8B246}" destId="{F32B40C3-B5E3-46DC-961C-1E86E0DCA781}" srcOrd="0" destOrd="0" presId="urn:microsoft.com/office/officeart/2005/8/layout/vList2"/>
    <dgm:cxn modelId="{68B955EC-B61E-4D7D-8AB0-A8422A033558}" type="presOf" srcId="{32EEA8B2-B4F7-4862-9A70-1F045175A30A}" destId="{46D0140E-4503-4118-87F5-0C5078FD04E2}" srcOrd="0" destOrd="0" presId="urn:microsoft.com/office/officeart/2005/8/layout/vList2"/>
    <dgm:cxn modelId="{FE73AEEC-FFEC-4CB1-BD64-1672B588962D}" type="presOf" srcId="{2E8E1055-6935-4EA9-8133-8E78F4A22CC1}" destId="{9F57D022-5948-49CD-A009-1B2728209DEF}" srcOrd="0" destOrd="0" presId="urn:microsoft.com/office/officeart/2005/8/layout/vList2"/>
    <dgm:cxn modelId="{57A503F4-050D-479B-AEE2-BAE2DD53AC57}" type="presParOf" srcId="{F32B40C3-B5E3-46DC-961C-1E86E0DCA781}" destId="{9F57D022-5948-49CD-A009-1B2728209DEF}" srcOrd="0" destOrd="0" presId="urn:microsoft.com/office/officeart/2005/8/layout/vList2"/>
    <dgm:cxn modelId="{A5AA1616-1D3C-4D66-AE86-29BC30EDE289}" type="presParOf" srcId="{F32B40C3-B5E3-46DC-961C-1E86E0DCA781}" destId="{C98E180B-D580-448B-8ACB-739FF87AB773}" srcOrd="1" destOrd="0" presId="urn:microsoft.com/office/officeart/2005/8/layout/vList2"/>
    <dgm:cxn modelId="{79AB5456-79D7-45C4-8E30-220AC32441D0}" type="presParOf" srcId="{F32B40C3-B5E3-46DC-961C-1E86E0DCA781}" destId="{80AC4216-E1EC-4468-9E26-4EFA8790E77F}" srcOrd="2" destOrd="0" presId="urn:microsoft.com/office/officeart/2005/8/layout/vList2"/>
    <dgm:cxn modelId="{2FCF7660-8037-44A6-B017-279B62835855}" type="presParOf" srcId="{F32B40C3-B5E3-46DC-961C-1E86E0DCA781}" destId="{C379080E-7D58-429B-AAAD-A66C7A8F5D86}" srcOrd="3" destOrd="0" presId="urn:microsoft.com/office/officeart/2005/8/layout/vList2"/>
    <dgm:cxn modelId="{957BC4D3-2687-442A-AAD9-662A801C76BB}" type="presParOf" srcId="{F32B40C3-B5E3-46DC-961C-1E86E0DCA781}" destId="{E0902FD4-CAAF-4C2E-9192-E1F2F7A37AB4}" srcOrd="4" destOrd="0" presId="urn:microsoft.com/office/officeart/2005/8/layout/vList2"/>
    <dgm:cxn modelId="{1F3A3EDC-A3AB-4466-8EA8-D61EE8C4C445}" type="presParOf" srcId="{F32B40C3-B5E3-46DC-961C-1E86E0DCA781}" destId="{27C3373D-8306-4B8D-AF93-C20E5277EA7D}" srcOrd="5" destOrd="0" presId="urn:microsoft.com/office/officeart/2005/8/layout/vList2"/>
    <dgm:cxn modelId="{44EDF673-7DA9-4652-ADF5-F03FA1CB7CCB}" type="presParOf" srcId="{F32B40C3-B5E3-46DC-961C-1E86E0DCA781}" destId="{46D0140E-4503-4118-87F5-0C5078FD04E2}" srcOrd="6" destOrd="0" presId="urn:microsoft.com/office/officeart/2005/8/layout/vList2"/>
    <dgm:cxn modelId="{E786C55D-95E5-4604-BE71-73DF0A03FF91}" type="presParOf" srcId="{F32B40C3-B5E3-46DC-961C-1E86E0DCA781}" destId="{903E2AC4-2511-497F-876A-6F2AAFF0D6C0}" srcOrd="7" destOrd="0" presId="urn:microsoft.com/office/officeart/2005/8/layout/vList2"/>
    <dgm:cxn modelId="{12F95FEB-F3FB-4D18-BE22-C4942C81DA68}" type="presParOf" srcId="{F32B40C3-B5E3-46DC-961C-1E86E0DCA781}" destId="{882B5952-E6E5-4D59-9CC1-3313BA7655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25E6F-E6E5-4AA4-A401-5B685DC0069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6183C-7F44-4611-BC82-16A3186C0D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Beach</a:t>
          </a:r>
        </a:p>
      </dgm:t>
    </dgm:pt>
    <dgm:pt modelId="{7DA2830C-9525-4B8A-A02E-84345DD871CE}" type="parTrans" cxnId="{37102661-6D9F-497C-904F-7A6A281D7D02}">
      <dgm:prSet/>
      <dgm:spPr/>
      <dgm:t>
        <a:bodyPr/>
        <a:lstStyle/>
        <a:p>
          <a:endParaRPr lang="en-US"/>
        </a:p>
      </dgm:t>
    </dgm:pt>
    <dgm:pt modelId="{7DB7BE93-B8B8-4F5F-9290-BF73ABFEE5EB}" type="sibTrans" cxnId="{37102661-6D9F-497C-904F-7A6A281D7D02}">
      <dgm:prSet/>
      <dgm:spPr/>
      <dgm:t>
        <a:bodyPr/>
        <a:lstStyle/>
        <a:p>
          <a:endParaRPr lang="en-US"/>
        </a:p>
      </dgm:t>
    </dgm:pt>
    <dgm:pt modelId="{BD1BF2A7-1694-4793-BA24-68126FFD1F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Swimming</a:t>
          </a:r>
        </a:p>
      </dgm:t>
    </dgm:pt>
    <dgm:pt modelId="{6A999E00-D1B6-4570-B0FD-25CA1A79961A}" type="parTrans" cxnId="{5BBFC939-50AA-4E20-8D83-2C65E0F3717D}">
      <dgm:prSet/>
      <dgm:spPr/>
      <dgm:t>
        <a:bodyPr/>
        <a:lstStyle/>
        <a:p>
          <a:endParaRPr lang="en-US"/>
        </a:p>
      </dgm:t>
    </dgm:pt>
    <dgm:pt modelId="{AB887FAE-6E6F-46B9-9935-37424E058F26}" type="sibTrans" cxnId="{5BBFC939-50AA-4E20-8D83-2C65E0F3717D}">
      <dgm:prSet/>
      <dgm:spPr/>
      <dgm:t>
        <a:bodyPr/>
        <a:lstStyle/>
        <a:p>
          <a:endParaRPr lang="en-US"/>
        </a:p>
      </dgm:t>
    </dgm:pt>
    <dgm:pt modelId="{7257319B-6B6E-491F-A546-7E68A8A48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Dog walking</a:t>
          </a:r>
        </a:p>
      </dgm:t>
    </dgm:pt>
    <dgm:pt modelId="{B3E280AB-A383-439F-8BA1-768851E39551}" type="parTrans" cxnId="{676501D8-0BD8-4CA0-9F4F-CFBA7DC79CCD}">
      <dgm:prSet/>
      <dgm:spPr/>
      <dgm:t>
        <a:bodyPr/>
        <a:lstStyle/>
        <a:p>
          <a:endParaRPr lang="en-US"/>
        </a:p>
      </dgm:t>
    </dgm:pt>
    <dgm:pt modelId="{236A6EFB-2758-45DB-8F5F-BD9A20255181}" type="sibTrans" cxnId="{676501D8-0BD8-4CA0-9F4F-CFBA7DC79CCD}">
      <dgm:prSet/>
      <dgm:spPr/>
      <dgm:t>
        <a:bodyPr/>
        <a:lstStyle/>
        <a:p>
          <a:endParaRPr lang="en-US"/>
        </a:p>
      </dgm:t>
    </dgm:pt>
    <dgm:pt modelId="{0E26AF89-72E3-43BF-96F4-A4E438099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Recreation</a:t>
          </a:r>
        </a:p>
      </dgm:t>
    </dgm:pt>
    <dgm:pt modelId="{D47698E7-3E8D-42BC-A30C-D19FD00F432C}" type="parTrans" cxnId="{F4BEE374-2B8D-40FE-96FA-DA1BF543C9EF}">
      <dgm:prSet/>
      <dgm:spPr/>
      <dgm:t>
        <a:bodyPr/>
        <a:lstStyle/>
        <a:p>
          <a:endParaRPr lang="en-US"/>
        </a:p>
      </dgm:t>
    </dgm:pt>
    <dgm:pt modelId="{FAC0947A-B52E-4B77-80ED-314D2A84B66F}" type="sibTrans" cxnId="{F4BEE374-2B8D-40FE-96FA-DA1BF543C9EF}">
      <dgm:prSet/>
      <dgm:spPr/>
      <dgm:t>
        <a:bodyPr/>
        <a:lstStyle/>
        <a:p>
          <a:endParaRPr lang="en-US"/>
        </a:p>
      </dgm:t>
    </dgm:pt>
    <dgm:pt modelId="{B57FC355-05A1-4B3D-88AD-8C59D910CA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Biking </a:t>
          </a:r>
        </a:p>
      </dgm:t>
    </dgm:pt>
    <dgm:pt modelId="{A3C3BE2D-3257-4CD5-9E1B-602247B71EFA}" type="parTrans" cxnId="{A2DDB9FC-3FAA-4973-8778-503A4AB168CD}">
      <dgm:prSet/>
      <dgm:spPr/>
      <dgm:t>
        <a:bodyPr/>
        <a:lstStyle/>
        <a:p>
          <a:endParaRPr lang="en-US"/>
        </a:p>
      </dgm:t>
    </dgm:pt>
    <dgm:pt modelId="{5DEFBB52-4E38-41B4-9C88-9BF209D2F8B9}" type="sibTrans" cxnId="{A2DDB9FC-3FAA-4973-8778-503A4AB168CD}">
      <dgm:prSet/>
      <dgm:spPr/>
      <dgm:t>
        <a:bodyPr/>
        <a:lstStyle/>
        <a:p>
          <a:endParaRPr lang="en-US"/>
        </a:p>
      </dgm:t>
    </dgm:pt>
    <dgm:pt modelId="{77380C5F-0FBC-4B6A-87DD-6E6F88E46E35}" type="pres">
      <dgm:prSet presAssocID="{06B25E6F-E6E5-4AA4-A401-5B685DC0069D}" presName="root" presStyleCnt="0">
        <dgm:presLayoutVars>
          <dgm:dir/>
          <dgm:resizeHandles val="exact"/>
        </dgm:presLayoutVars>
      </dgm:prSet>
      <dgm:spPr/>
    </dgm:pt>
    <dgm:pt modelId="{91319E04-EDF1-48E3-9303-3BEC581B7C02}" type="pres">
      <dgm:prSet presAssocID="{78E6183C-7F44-4611-BC82-16A3186C0DE5}" presName="compNode" presStyleCnt="0"/>
      <dgm:spPr/>
    </dgm:pt>
    <dgm:pt modelId="{5A86822E-BE37-4FAF-9909-830400F7DE7C}" type="pres">
      <dgm:prSet presAssocID="{78E6183C-7F44-4611-BC82-16A3186C0D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1A4AC55C-C1CA-49F1-AD45-98763BA5B4D8}" type="pres">
      <dgm:prSet presAssocID="{78E6183C-7F44-4611-BC82-16A3186C0DE5}" presName="spaceRect" presStyleCnt="0"/>
      <dgm:spPr/>
    </dgm:pt>
    <dgm:pt modelId="{308D0FF8-B8D2-4040-A2F9-CE4170F62A46}" type="pres">
      <dgm:prSet presAssocID="{78E6183C-7F44-4611-BC82-16A3186C0DE5}" presName="textRect" presStyleLbl="revTx" presStyleIdx="0" presStyleCnt="5">
        <dgm:presLayoutVars>
          <dgm:chMax val="1"/>
          <dgm:chPref val="1"/>
        </dgm:presLayoutVars>
      </dgm:prSet>
      <dgm:spPr/>
    </dgm:pt>
    <dgm:pt modelId="{74226FC9-2A4B-408D-9E4B-E5B38DDDCABD}" type="pres">
      <dgm:prSet presAssocID="{7DB7BE93-B8B8-4F5F-9290-BF73ABFEE5EB}" presName="sibTrans" presStyleCnt="0"/>
      <dgm:spPr/>
    </dgm:pt>
    <dgm:pt modelId="{B024F92B-6E9D-466F-A301-1396D741DB5D}" type="pres">
      <dgm:prSet presAssocID="{BD1BF2A7-1694-4793-BA24-68126FFD1F54}" presName="compNode" presStyleCnt="0"/>
      <dgm:spPr/>
    </dgm:pt>
    <dgm:pt modelId="{E1CAC2AA-1466-47C1-9D92-B89588EF4A29}" type="pres">
      <dgm:prSet presAssocID="{BD1BF2A7-1694-4793-BA24-68126FFD1F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685F821A-4D36-43AC-B0A4-A397A6DD2598}" type="pres">
      <dgm:prSet presAssocID="{BD1BF2A7-1694-4793-BA24-68126FFD1F54}" presName="spaceRect" presStyleCnt="0"/>
      <dgm:spPr/>
    </dgm:pt>
    <dgm:pt modelId="{EFF00CD4-DA8F-4E7F-B4E3-601CE565E365}" type="pres">
      <dgm:prSet presAssocID="{BD1BF2A7-1694-4793-BA24-68126FFD1F54}" presName="textRect" presStyleLbl="revTx" presStyleIdx="1" presStyleCnt="5">
        <dgm:presLayoutVars>
          <dgm:chMax val="1"/>
          <dgm:chPref val="1"/>
        </dgm:presLayoutVars>
      </dgm:prSet>
      <dgm:spPr/>
    </dgm:pt>
    <dgm:pt modelId="{584FD492-2DBC-4246-A050-D775F97339A2}" type="pres">
      <dgm:prSet presAssocID="{AB887FAE-6E6F-46B9-9935-37424E058F26}" presName="sibTrans" presStyleCnt="0"/>
      <dgm:spPr/>
    </dgm:pt>
    <dgm:pt modelId="{0E57F528-EAE8-464C-AA33-0E9202DC9AC7}" type="pres">
      <dgm:prSet presAssocID="{7257319B-6B6E-491F-A546-7E68A8A488E3}" presName="compNode" presStyleCnt="0"/>
      <dgm:spPr/>
    </dgm:pt>
    <dgm:pt modelId="{93AE7F1F-986F-43ED-AFC4-99EF394B6D68}" type="pres">
      <dgm:prSet presAssocID="{7257319B-6B6E-491F-A546-7E68A8A488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A80886B3-5880-45E9-98AC-B58C03657627}" type="pres">
      <dgm:prSet presAssocID="{7257319B-6B6E-491F-A546-7E68A8A488E3}" presName="spaceRect" presStyleCnt="0"/>
      <dgm:spPr/>
    </dgm:pt>
    <dgm:pt modelId="{A0925535-FEC1-4935-B099-769414BFF2AA}" type="pres">
      <dgm:prSet presAssocID="{7257319B-6B6E-491F-A546-7E68A8A488E3}" presName="textRect" presStyleLbl="revTx" presStyleIdx="2" presStyleCnt="5">
        <dgm:presLayoutVars>
          <dgm:chMax val="1"/>
          <dgm:chPref val="1"/>
        </dgm:presLayoutVars>
      </dgm:prSet>
      <dgm:spPr/>
    </dgm:pt>
    <dgm:pt modelId="{CF02A17C-52A3-4CBD-A470-B909D6E41447}" type="pres">
      <dgm:prSet presAssocID="{236A6EFB-2758-45DB-8F5F-BD9A20255181}" presName="sibTrans" presStyleCnt="0"/>
      <dgm:spPr/>
    </dgm:pt>
    <dgm:pt modelId="{92038823-21B8-4B93-B85E-E73743DF7DAD}" type="pres">
      <dgm:prSet presAssocID="{0E26AF89-72E3-43BF-96F4-A4E438099C09}" presName="compNode" presStyleCnt="0"/>
      <dgm:spPr/>
    </dgm:pt>
    <dgm:pt modelId="{6328D467-7439-42C2-A837-AA0779DDE440}" type="pres">
      <dgm:prSet presAssocID="{0E26AF89-72E3-43BF-96F4-A4E438099C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3EEF85A8-BCE5-45DC-92FB-8EE84AE5F076}" type="pres">
      <dgm:prSet presAssocID="{0E26AF89-72E3-43BF-96F4-A4E438099C09}" presName="spaceRect" presStyleCnt="0"/>
      <dgm:spPr/>
    </dgm:pt>
    <dgm:pt modelId="{CD431C22-BD2F-4273-8464-2757BD44E6BD}" type="pres">
      <dgm:prSet presAssocID="{0E26AF89-72E3-43BF-96F4-A4E438099C09}" presName="textRect" presStyleLbl="revTx" presStyleIdx="3" presStyleCnt="5">
        <dgm:presLayoutVars>
          <dgm:chMax val="1"/>
          <dgm:chPref val="1"/>
        </dgm:presLayoutVars>
      </dgm:prSet>
      <dgm:spPr/>
    </dgm:pt>
    <dgm:pt modelId="{9A289A03-C8A7-4DF7-8FA9-EF08D262BDC0}" type="pres">
      <dgm:prSet presAssocID="{FAC0947A-B52E-4B77-80ED-314D2A84B66F}" presName="sibTrans" presStyleCnt="0"/>
      <dgm:spPr/>
    </dgm:pt>
    <dgm:pt modelId="{02FBC00B-4DFD-408D-8B17-D390F91B33AC}" type="pres">
      <dgm:prSet presAssocID="{B57FC355-05A1-4B3D-88AD-8C59D910CAD1}" presName="compNode" presStyleCnt="0"/>
      <dgm:spPr/>
    </dgm:pt>
    <dgm:pt modelId="{6CBDF040-68AD-4B89-8A5D-66EF56F55B62}" type="pres">
      <dgm:prSet presAssocID="{B57FC355-05A1-4B3D-88AD-8C59D910CAD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56B00125-7BE7-4B18-96F8-87E68180C401}" type="pres">
      <dgm:prSet presAssocID="{B57FC355-05A1-4B3D-88AD-8C59D910CAD1}" presName="spaceRect" presStyleCnt="0"/>
      <dgm:spPr/>
    </dgm:pt>
    <dgm:pt modelId="{F27BE811-3DB7-4441-9BF0-7F5C9BCEA1C8}" type="pres">
      <dgm:prSet presAssocID="{B57FC355-05A1-4B3D-88AD-8C59D910CAD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CFDE22A-7534-43F7-AC2A-2EBEB8CCCC11}" type="presOf" srcId="{78E6183C-7F44-4611-BC82-16A3186C0DE5}" destId="{308D0FF8-B8D2-4040-A2F9-CE4170F62A46}" srcOrd="0" destOrd="0" presId="urn:microsoft.com/office/officeart/2018/2/layout/IconLabelList"/>
    <dgm:cxn modelId="{5BBFC939-50AA-4E20-8D83-2C65E0F3717D}" srcId="{06B25E6F-E6E5-4AA4-A401-5B685DC0069D}" destId="{BD1BF2A7-1694-4793-BA24-68126FFD1F54}" srcOrd="1" destOrd="0" parTransId="{6A999E00-D1B6-4570-B0FD-25CA1A79961A}" sibTransId="{AB887FAE-6E6F-46B9-9935-37424E058F26}"/>
    <dgm:cxn modelId="{16F3A45C-1F8A-4803-AC4F-F9383CBFBD48}" type="presOf" srcId="{BD1BF2A7-1694-4793-BA24-68126FFD1F54}" destId="{EFF00CD4-DA8F-4E7F-B4E3-601CE565E365}" srcOrd="0" destOrd="0" presId="urn:microsoft.com/office/officeart/2018/2/layout/IconLabelList"/>
    <dgm:cxn modelId="{15FA065E-A236-47B6-BE0A-F19129DC8545}" type="presOf" srcId="{7257319B-6B6E-491F-A546-7E68A8A488E3}" destId="{A0925535-FEC1-4935-B099-769414BFF2AA}" srcOrd="0" destOrd="0" presId="urn:microsoft.com/office/officeart/2018/2/layout/IconLabelList"/>
    <dgm:cxn modelId="{37102661-6D9F-497C-904F-7A6A281D7D02}" srcId="{06B25E6F-E6E5-4AA4-A401-5B685DC0069D}" destId="{78E6183C-7F44-4611-BC82-16A3186C0DE5}" srcOrd="0" destOrd="0" parTransId="{7DA2830C-9525-4B8A-A02E-84345DD871CE}" sibTransId="{7DB7BE93-B8B8-4F5F-9290-BF73ABFEE5EB}"/>
    <dgm:cxn modelId="{4A9CF761-40C3-45BA-A775-AB571A1FBB7F}" type="presOf" srcId="{B57FC355-05A1-4B3D-88AD-8C59D910CAD1}" destId="{F27BE811-3DB7-4441-9BF0-7F5C9BCEA1C8}" srcOrd="0" destOrd="0" presId="urn:microsoft.com/office/officeart/2018/2/layout/IconLabelList"/>
    <dgm:cxn modelId="{663B2346-5C5C-4DF0-AF68-82552E075B45}" type="presOf" srcId="{06B25E6F-E6E5-4AA4-A401-5B685DC0069D}" destId="{77380C5F-0FBC-4B6A-87DD-6E6F88E46E35}" srcOrd="0" destOrd="0" presId="urn:microsoft.com/office/officeart/2018/2/layout/IconLabelList"/>
    <dgm:cxn modelId="{F4BEE374-2B8D-40FE-96FA-DA1BF543C9EF}" srcId="{06B25E6F-E6E5-4AA4-A401-5B685DC0069D}" destId="{0E26AF89-72E3-43BF-96F4-A4E438099C09}" srcOrd="3" destOrd="0" parTransId="{D47698E7-3E8D-42BC-A30C-D19FD00F432C}" sibTransId="{FAC0947A-B52E-4B77-80ED-314D2A84B66F}"/>
    <dgm:cxn modelId="{DE1C4681-F03A-42D8-B294-AB35F5801852}" type="presOf" srcId="{0E26AF89-72E3-43BF-96F4-A4E438099C09}" destId="{CD431C22-BD2F-4273-8464-2757BD44E6BD}" srcOrd="0" destOrd="0" presId="urn:microsoft.com/office/officeart/2018/2/layout/IconLabelList"/>
    <dgm:cxn modelId="{676501D8-0BD8-4CA0-9F4F-CFBA7DC79CCD}" srcId="{06B25E6F-E6E5-4AA4-A401-5B685DC0069D}" destId="{7257319B-6B6E-491F-A546-7E68A8A488E3}" srcOrd="2" destOrd="0" parTransId="{B3E280AB-A383-439F-8BA1-768851E39551}" sibTransId="{236A6EFB-2758-45DB-8F5F-BD9A20255181}"/>
    <dgm:cxn modelId="{A2DDB9FC-3FAA-4973-8778-503A4AB168CD}" srcId="{06B25E6F-E6E5-4AA4-A401-5B685DC0069D}" destId="{B57FC355-05A1-4B3D-88AD-8C59D910CAD1}" srcOrd="4" destOrd="0" parTransId="{A3C3BE2D-3257-4CD5-9E1B-602247B71EFA}" sibTransId="{5DEFBB52-4E38-41B4-9C88-9BF209D2F8B9}"/>
    <dgm:cxn modelId="{66C084A8-1AA7-451D-B759-0E10A134AB47}" type="presParOf" srcId="{77380C5F-0FBC-4B6A-87DD-6E6F88E46E35}" destId="{91319E04-EDF1-48E3-9303-3BEC581B7C02}" srcOrd="0" destOrd="0" presId="urn:microsoft.com/office/officeart/2018/2/layout/IconLabelList"/>
    <dgm:cxn modelId="{59AD8B3D-CBC1-4EFD-BEB7-9DCDC2FCDAB8}" type="presParOf" srcId="{91319E04-EDF1-48E3-9303-3BEC581B7C02}" destId="{5A86822E-BE37-4FAF-9909-830400F7DE7C}" srcOrd="0" destOrd="0" presId="urn:microsoft.com/office/officeart/2018/2/layout/IconLabelList"/>
    <dgm:cxn modelId="{42FF50D6-CB0A-4776-B2A8-6C43AA641433}" type="presParOf" srcId="{91319E04-EDF1-48E3-9303-3BEC581B7C02}" destId="{1A4AC55C-C1CA-49F1-AD45-98763BA5B4D8}" srcOrd="1" destOrd="0" presId="urn:microsoft.com/office/officeart/2018/2/layout/IconLabelList"/>
    <dgm:cxn modelId="{32EDEBC4-5FFA-4695-A083-D83E18282E66}" type="presParOf" srcId="{91319E04-EDF1-48E3-9303-3BEC581B7C02}" destId="{308D0FF8-B8D2-4040-A2F9-CE4170F62A46}" srcOrd="2" destOrd="0" presId="urn:microsoft.com/office/officeart/2018/2/layout/IconLabelList"/>
    <dgm:cxn modelId="{1D3A835C-3C46-4A19-B602-3CA5388DDF09}" type="presParOf" srcId="{77380C5F-0FBC-4B6A-87DD-6E6F88E46E35}" destId="{74226FC9-2A4B-408D-9E4B-E5B38DDDCABD}" srcOrd="1" destOrd="0" presId="urn:microsoft.com/office/officeart/2018/2/layout/IconLabelList"/>
    <dgm:cxn modelId="{4C7AC380-E466-420A-85F1-73C586FB5FB5}" type="presParOf" srcId="{77380C5F-0FBC-4B6A-87DD-6E6F88E46E35}" destId="{B024F92B-6E9D-466F-A301-1396D741DB5D}" srcOrd="2" destOrd="0" presId="urn:microsoft.com/office/officeart/2018/2/layout/IconLabelList"/>
    <dgm:cxn modelId="{F22A2047-859F-4262-85D4-05C8EA0607FE}" type="presParOf" srcId="{B024F92B-6E9D-466F-A301-1396D741DB5D}" destId="{E1CAC2AA-1466-47C1-9D92-B89588EF4A29}" srcOrd="0" destOrd="0" presId="urn:microsoft.com/office/officeart/2018/2/layout/IconLabelList"/>
    <dgm:cxn modelId="{23FC04A9-8B54-4147-AFD1-41F0F2B1471E}" type="presParOf" srcId="{B024F92B-6E9D-466F-A301-1396D741DB5D}" destId="{685F821A-4D36-43AC-B0A4-A397A6DD2598}" srcOrd="1" destOrd="0" presId="urn:microsoft.com/office/officeart/2018/2/layout/IconLabelList"/>
    <dgm:cxn modelId="{5A8B5918-1D72-4AEE-9E4E-58387E6A5D3E}" type="presParOf" srcId="{B024F92B-6E9D-466F-A301-1396D741DB5D}" destId="{EFF00CD4-DA8F-4E7F-B4E3-601CE565E365}" srcOrd="2" destOrd="0" presId="urn:microsoft.com/office/officeart/2018/2/layout/IconLabelList"/>
    <dgm:cxn modelId="{92C860DD-048A-4EC3-90D0-6DBFAEA00A0D}" type="presParOf" srcId="{77380C5F-0FBC-4B6A-87DD-6E6F88E46E35}" destId="{584FD492-2DBC-4246-A050-D775F97339A2}" srcOrd="3" destOrd="0" presId="urn:microsoft.com/office/officeart/2018/2/layout/IconLabelList"/>
    <dgm:cxn modelId="{AC34B64C-E63F-497D-9722-27AF2BE844D6}" type="presParOf" srcId="{77380C5F-0FBC-4B6A-87DD-6E6F88E46E35}" destId="{0E57F528-EAE8-464C-AA33-0E9202DC9AC7}" srcOrd="4" destOrd="0" presId="urn:microsoft.com/office/officeart/2018/2/layout/IconLabelList"/>
    <dgm:cxn modelId="{51FD8405-29E0-45F2-9A03-7D872728E0FF}" type="presParOf" srcId="{0E57F528-EAE8-464C-AA33-0E9202DC9AC7}" destId="{93AE7F1F-986F-43ED-AFC4-99EF394B6D68}" srcOrd="0" destOrd="0" presId="urn:microsoft.com/office/officeart/2018/2/layout/IconLabelList"/>
    <dgm:cxn modelId="{EE7832D7-687D-4E52-A0BA-06BC6F063CDE}" type="presParOf" srcId="{0E57F528-EAE8-464C-AA33-0E9202DC9AC7}" destId="{A80886B3-5880-45E9-98AC-B58C03657627}" srcOrd="1" destOrd="0" presId="urn:microsoft.com/office/officeart/2018/2/layout/IconLabelList"/>
    <dgm:cxn modelId="{AD23E2AB-271C-4EBB-8DF5-25D2F02496A7}" type="presParOf" srcId="{0E57F528-EAE8-464C-AA33-0E9202DC9AC7}" destId="{A0925535-FEC1-4935-B099-769414BFF2AA}" srcOrd="2" destOrd="0" presId="urn:microsoft.com/office/officeart/2018/2/layout/IconLabelList"/>
    <dgm:cxn modelId="{5FC15EBA-74F1-4752-9A4F-D0B43108B186}" type="presParOf" srcId="{77380C5F-0FBC-4B6A-87DD-6E6F88E46E35}" destId="{CF02A17C-52A3-4CBD-A470-B909D6E41447}" srcOrd="5" destOrd="0" presId="urn:microsoft.com/office/officeart/2018/2/layout/IconLabelList"/>
    <dgm:cxn modelId="{11E0F8BE-F3E4-40A3-B1AD-2895A27B47F3}" type="presParOf" srcId="{77380C5F-0FBC-4B6A-87DD-6E6F88E46E35}" destId="{92038823-21B8-4B93-B85E-E73743DF7DAD}" srcOrd="6" destOrd="0" presId="urn:microsoft.com/office/officeart/2018/2/layout/IconLabelList"/>
    <dgm:cxn modelId="{51F761EB-499E-4AA3-A482-F07F0D4BE86C}" type="presParOf" srcId="{92038823-21B8-4B93-B85E-E73743DF7DAD}" destId="{6328D467-7439-42C2-A837-AA0779DDE440}" srcOrd="0" destOrd="0" presId="urn:microsoft.com/office/officeart/2018/2/layout/IconLabelList"/>
    <dgm:cxn modelId="{3998678D-8A00-451F-A955-F8BF832DD0CB}" type="presParOf" srcId="{92038823-21B8-4B93-B85E-E73743DF7DAD}" destId="{3EEF85A8-BCE5-45DC-92FB-8EE84AE5F076}" srcOrd="1" destOrd="0" presId="urn:microsoft.com/office/officeart/2018/2/layout/IconLabelList"/>
    <dgm:cxn modelId="{FE11352E-21A3-4C60-A366-B60F3AF53B35}" type="presParOf" srcId="{92038823-21B8-4B93-B85E-E73743DF7DAD}" destId="{CD431C22-BD2F-4273-8464-2757BD44E6BD}" srcOrd="2" destOrd="0" presId="urn:microsoft.com/office/officeart/2018/2/layout/IconLabelList"/>
    <dgm:cxn modelId="{6649C530-5A60-4746-B313-89270047855D}" type="presParOf" srcId="{77380C5F-0FBC-4B6A-87DD-6E6F88E46E35}" destId="{9A289A03-C8A7-4DF7-8FA9-EF08D262BDC0}" srcOrd="7" destOrd="0" presId="urn:microsoft.com/office/officeart/2018/2/layout/IconLabelList"/>
    <dgm:cxn modelId="{29D08F68-5B69-4800-B3AC-DD2433475210}" type="presParOf" srcId="{77380C5F-0FBC-4B6A-87DD-6E6F88E46E35}" destId="{02FBC00B-4DFD-408D-8B17-D390F91B33AC}" srcOrd="8" destOrd="0" presId="urn:microsoft.com/office/officeart/2018/2/layout/IconLabelList"/>
    <dgm:cxn modelId="{71301D22-D2C3-462A-AF60-F9E620D3B472}" type="presParOf" srcId="{02FBC00B-4DFD-408D-8B17-D390F91B33AC}" destId="{6CBDF040-68AD-4B89-8A5D-66EF56F55B62}" srcOrd="0" destOrd="0" presId="urn:microsoft.com/office/officeart/2018/2/layout/IconLabelList"/>
    <dgm:cxn modelId="{C526DDA2-4019-4F30-9542-9E274017C600}" type="presParOf" srcId="{02FBC00B-4DFD-408D-8B17-D390F91B33AC}" destId="{56B00125-7BE7-4B18-96F8-87E68180C401}" srcOrd="1" destOrd="0" presId="urn:microsoft.com/office/officeart/2018/2/layout/IconLabelList"/>
    <dgm:cxn modelId="{447EDE2A-E69B-4E88-9A20-A2C54F2B38B5}" type="presParOf" srcId="{02FBC00B-4DFD-408D-8B17-D390F91B33AC}" destId="{F27BE811-3DB7-4441-9BF0-7F5C9BCEA1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7D022-5948-49CD-A009-1B2728209DEF}">
      <dsp:nvSpPr>
        <dsp:cNvPr id="0" name=""/>
        <dsp:cNvSpPr/>
      </dsp:nvSpPr>
      <dsp:spPr>
        <a:xfrm>
          <a:off x="0" y="6188"/>
          <a:ext cx="5855638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Beach</a:t>
          </a:r>
        </a:p>
      </dsp:txBody>
      <dsp:txXfrm>
        <a:off x="62055" y="68243"/>
        <a:ext cx="5731528" cy="1147095"/>
      </dsp:txXfrm>
    </dsp:sp>
    <dsp:sp modelId="{80AC4216-E1EC-4468-9E26-4EFA8790E77F}">
      <dsp:nvSpPr>
        <dsp:cNvPr id="0" name=""/>
        <dsp:cNvSpPr/>
      </dsp:nvSpPr>
      <dsp:spPr>
        <a:xfrm>
          <a:off x="0" y="1430033"/>
          <a:ext cx="5855638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Swimming</a:t>
          </a:r>
        </a:p>
      </dsp:txBody>
      <dsp:txXfrm>
        <a:off x="62055" y="1492088"/>
        <a:ext cx="5731528" cy="1147095"/>
      </dsp:txXfrm>
    </dsp:sp>
    <dsp:sp modelId="{E0902FD4-CAAF-4C2E-9192-E1F2F7A37AB4}">
      <dsp:nvSpPr>
        <dsp:cNvPr id="0" name=""/>
        <dsp:cNvSpPr/>
      </dsp:nvSpPr>
      <dsp:spPr>
        <a:xfrm>
          <a:off x="0" y="2853878"/>
          <a:ext cx="5855638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Dog walking</a:t>
          </a:r>
        </a:p>
      </dsp:txBody>
      <dsp:txXfrm>
        <a:off x="62055" y="2915933"/>
        <a:ext cx="5731528" cy="1147095"/>
      </dsp:txXfrm>
    </dsp:sp>
    <dsp:sp modelId="{46D0140E-4503-4118-87F5-0C5078FD04E2}">
      <dsp:nvSpPr>
        <dsp:cNvPr id="0" name=""/>
        <dsp:cNvSpPr/>
      </dsp:nvSpPr>
      <dsp:spPr>
        <a:xfrm>
          <a:off x="0" y="4277723"/>
          <a:ext cx="5855638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Recreation</a:t>
          </a:r>
        </a:p>
      </dsp:txBody>
      <dsp:txXfrm>
        <a:off x="62055" y="4339778"/>
        <a:ext cx="5731528" cy="1147095"/>
      </dsp:txXfrm>
    </dsp:sp>
    <dsp:sp modelId="{882B5952-E6E5-4D59-9CC1-3313BA76552F}">
      <dsp:nvSpPr>
        <dsp:cNvPr id="0" name=""/>
        <dsp:cNvSpPr/>
      </dsp:nvSpPr>
      <dsp:spPr>
        <a:xfrm>
          <a:off x="0" y="5701568"/>
          <a:ext cx="5855638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Biking </a:t>
          </a:r>
        </a:p>
      </dsp:txBody>
      <dsp:txXfrm>
        <a:off x="62055" y="5763623"/>
        <a:ext cx="5731528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822E-BE37-4FAF-9909-830400F7DE7C}">
      <dsp:nvSpPr>
        <dsp:cNvPr id="0" name=""/>
        <dsp:cNvSpPr/>
      </dsp:nvSpPr>
      <dsp:spPr>
        <a:xfrm>
          <a:off x="691103" y="191506"/>
          <a:ext cx="489638" cy="489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0FF8-B8D2-4040-A2F9-CE4170F62A46}">
      <dsp:nvSpPr>
        <dsp:cNvPr id="0" name=""/>
        <dsp:cNvSpPr/>
      </dsp:nvSpPr>
      <dsp:spPr>
        <a:xfrm>
          <a:off x="391879" y="857844"/>
          <a:ext cx="1088085" cy="43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Beach</a:t>
          </a:r>
        </a:p>
      </dsp:txBody>
      <dsp:txXfrm>
        <a:off x="391879" y="857844"/>
        <a:ext cx="1088085" cy="435234"/>
      </dsp:txXfrm>
    </dsp:sp>
    <dsp:sp modelId="{E1CAC2AA-1466-47C1-9D92-B89588EF4A29}">
      <dsp:nvSpPr>
        <dsp:cNvPr id="0" name=""/>
        <dsp:cNvSpPr/>
      </dsp:nvSpPr>
      <dsp:spPr>
        <a:xfrm>
          <a:off x="691103" y="1565100"/>
          <a:ext cx="489638" cy="489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0CD4-DA8F-4E7F-B4E3-601CE565E365}">
      <dsp:nvSpPr>
        <dsp:cNvPr id="0" name=""/>
        <dsp:cNvSpPr/>
      </dsp:nvSpPr>
      <dsp:spPr>
        <a:xfrm>
          <a:off x="391879" y="2231438"/>
          <a:ext cx="1088085" cy="43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Swimming</a:t>
          </a:r>
        </a:p>
      </dsp:txBody>
      <dsp:txXfrm>
        <a:off x="391879" y="2231438"/>
        <a:ext cx="1088085" cy="435234"/>
      </dsp:txXfrm>
    </dsp:sp>
    <dsp:sp modelId="{93AE7F1F-986F-43ED-AFC4-99EF394B6D68}">
      <dsp:nvSpPr>
        <dsp:cNvPr id="0" name=""/>
        <dsp:cNvSpPr/>
      </dsp:nvSpPr>
      <dsp:spPr>
        <a:xfrm>
          <a:off x="691103" y="2938694"/>
          <a:ext cx="489638" cy="489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25535-FEC1-4935-B099-769414BFF2AA}">
      <dsp:nvSpPr>
        <dsp:cNvPr id="0" name=""/>
        <dsp:cNvSpPr/>
      </dsp:nvSpPr>
      <dsp:spPr>
        <a:xfrm>
          <a:off x="391879" y="3605032"/>
          <a:ext cx="1088085" cy="43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Dog walking</a:t>
          </a:r>
        </a:p>
      </dsp:txBody>
      <dsp:txXfrm>
        <a:off x="391879" y="3605032"/>
        <a:ext cx="1088085" cy="435234"/>
      </dsp:txXfrm>
    </dsp:sp>
    <dsp:sp modelId="{6328D467-7439-42C2-A837-AA0779DDE440}">
      <dsp:nvSpPr>
        <dsp:cNvPr id="0" name=""/>
        <dsp:cNvSpPr/>
      </dsp:nvSpPr>
      <dsp:spPr>
        <a:xfrm>
          <a:off x="691103" y="4312288"/>
          <a:ext cx="489638" cy="489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31C22-BD2F-4273-8464-2757BD44E6BD}">
      <dsp:nvSpPr>
        <dsp:cNvPr id="0" name=""/>
        <dsp:cNvSpPr/>
      </dsp:nvSpPr>
      <dsp:spPr>
        <a:xfrm>
          <a:off x="391879" y="4978626"/>
          <a:ext cx="1088085" cy="43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Recreation</a:t>
          </a:r>
        </a:p>
      </dsp:txBody>
      <dsp:txXfrm>
        <a:off x="391879" y="4978626"/>
        <a:ext cx="1088085" cy="435234"/>
      </dsp:txXfrm>
    </dsp:sp>
    <dsp:sp modelId="{6CBDF040-68AD-4B89-8A5D-66EF56F55B62}">
      <dsp:nvSpPr>
        <dsp:cNvPr id="0" name=""/>
        <dsp:cNvSpPr/>
      </dsp:nvSpPr>
      <dsp:spPr>
        <a:xfrm>
          <a:off x="691103" y="5685882"/>
          <a:ext cx="489638" cy="4896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BE811-3DB7-4441-9BF0-7F5C9BCEA1C8}">
      <dsp:nvSpPr>
        <dsp:cNvPr id="0" name=""/>
        <dsp:cNvSpPr/>
      </dsp:nvSpPr>
      <dsp:spPr>
        <a:xfrm>
          <a:off x="391879" y="6352220"/>
          <a:ext cx="1088085" cy="43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Biking </a:t>
          </a:r>
        </a:p>
      </dsp:txBody>
      <dsp:txXfrm>
        <a:off x="391879" y="6352220"/>
        <a:ext cx="1088085" cy="43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974822" y="5879136"/>
            <a:ext cx="13153791" cy="0"/>
          </a:xfrm>
          <a:prstGeom prst="line">
            <a:avLst/>
          </a:prstGeom>
          <a:ln w="38100" cap="flat">
            <a:solidFill>
              <a:srgbClr val="5A4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6528099" y="5969936"/>
            <a:ext cx="5231801" cy="70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4"/>
              </a:lnSpc>
            </a:pPr>
            <a:r>
              <a:rPr lang="en-US" sz="41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July 22, 2025</a:t>
            </a:r>
            <a:endParaRPr lang="en-US" sz="418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50836" y="3485271"/>
            <a:ext cx="12994737" cy="2303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latin typeface="TodaySBOP-Bold"/>
                <a:ea typeface="TodaySBOP-Bold"/>
                <a:cs typeface="TodaySBOP-Bold"/>
                <a:sym typeface="TodaySBOP-Bold"/>
              </a:rPr>
              <a:t>Reservoir Park - washroom</a:t>
            </a:r>
          </a:p>
          <a:p>
            <a:pPr algn="ctr">
              <a:lnSpc>
                <a:spcPts val="9240"/>
              </a:lnSpc>
            </a:pPr>
            <a:r>
              <a:rPr lang="en-US" sz="5400" dirty="0">
                <a:solidFill>
                  <a:srgbClr val="00928F"/>
                </a:solidFill>
                <a:latin typeface="TodaySBOP-Bold"/>
                <a:sym typeface="TodaySBOP-Bold"/>
              </a:rPr>
              <a:t>Town</a:t>
            </a: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r>
              <a:rPr lang="en-US" sz="54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Council Update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5BC58B3-D934-08C6-A630-5AE45E29C362}"/>
              </a:ext>
            </a:extLst>
          </p:cNvPr>
          <p:cNvSpPr/>
          <p:nvPr/>
        </p:nvSpPr>
        <p:spPr>
          <a:xfrm>
            <a:off x="7196051" y="7665634"/>
            <a:ext cx="3895898" cy="2074237"/>
          </a:xfrm>
          <a:custGeom>
            <a:avLst/>
            <a:gdLst/>
            <a:ahLst/>
            <a:cxnLst/>
            <a:rect l="l" t="t" r="r" b="b"/>
            <a:pathLst>
              <a:path w="1421829" h="757004">
                <a:moveTo>
                  <a:pt x="0" y="0"/>
                </a:moveTo>
                <a:lnTo>
                  <a:pt x="1421829" y="0"/>
                </a:lnTo>
                <a:lnTo>
                  <a:pt x="1421829" y="757004"/>
                </a:lnTo>
                <a:lnTo>
                  <a:pt x="0" y="75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6066-DD4D-C2F2-E569-B0F9B6855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51B3DC-F1E3-A380-AE77-1F5A40245A36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6778114-9762-6CEE-7D0C-3D502F174DF5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22FE733-ED80-5287-F976-F67216E0121F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FE17560-F807-319B-688C-5B24F3478A8A}"/>
              </a:ext>
            </a:extLst>
          </p:cNvPr>
          <p:cNvSpPr txBox="1"/>
          <p:nvPr/>
        </p:nvSpPr>
        <p:spPr>
          <a:xfrm>
            <a:off x="751639" y="7299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East elevation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4477E-A6B6-0A39-2797-3DDB7533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52" y="3360265"/>
            <a:ext cx="10655332" cy="57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1BC2-0066-6A4D-B3BC-A27F41F9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120BD1-47A0-5FB7-9736-F5F289085E94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C1E898C-900F-5EF9-DC00-10C07D9266D4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904762B-035B-A3F3-5FCF-F8C0A69ECCA0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41A3DA6-2485-6CB9-AB89-ECD457A7D2CF}"/>
              </a:ext>
            </a:extLst>
          </p:cNvPr>
          <p:cNvSpPr txBox="1"/>
          <p:nvPr/>
        </p:nvSpPr>
        <p:spPr>
          <a:xfrm>
            <a:off x="751639" y="7299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South elevation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8FAD0-C414-3371-1568-35B08C63C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6" y="2544493"/>
            <a:ext cx="16198385" cy="6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DC7C-15B7-9E1B-B4A5-C5882469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8B2B66-88CA-903A-3B59-197B0571D666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5D7B7F0-DD62-9318-CDBC-CE28D697CF5F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D98805C-7D9E-0DAB-4AEB-8B0B97C3AAA3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83DEAC5-EFE7-E7DD-1435-B1B4D7BBBBC1}"/>
              </a:ext>
            </a:extLst>
          </p:cNvPr>
          <p:cNvSpPr txBox="1"/>
          <p:nvPr/>
        </p:nvSpPr>
        <p:spPr>
          <a:xfrm>
            <a:off x="751639" y="7299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West elevation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CAA79-0B53-C440-0F43-C4743B5F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675" y="2688402"/>
            <a:ext cx="13305325" cy="58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056CC-AE1D-FE3C-08AE-BCD6D97F8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52FFC3-6531-60ED-44E8-C1FBBE4E6937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6FF2458-7EF1-2C41-86CF-0AEAE1B45E61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63EC98A-D477-8A24-633F-EC89557174C1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74E42F2-7402-7199-D5F2-903FBCD9D0A8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Next Steps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9C127-E933-D468-9AAE-BF43C8BEFDC3}"/>
              </a:ext>
            </a:extLst>
          </p:cNvPr>
          <p:cNvSpPr txBox="1"/>
          <p:nvPr/>
        </p:nvSpPr>
        <p:spPr>
          <a:xfrm>
            <a:off x="1026242" y="2742843"/>
            <a:ext cx="1623551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decision – move forward with proposed $70,000 increase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could begin as early as next week (timeline 45-50 days)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mid Sept completion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$228,000 (including tax)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disruption and fenced off area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park closure, but active construction site signage/messaging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installed by Town Public Works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Sewer pump station – connecting to Pleasant 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connection (within the park)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connection (within the park)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34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A593-8234-D473-92CA-D66A90BC8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F1436231-3B7D-2989-DE43-9EA731A6ECF1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1D20E78-9AFD-3E7A-EE32-4D8E047E6FD2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Proposed 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BD414-0E59-D370-4452-DE8D2729558D}"/>
              </a:ext>
            </a:extLst>
          </p:cNvPr>
          <p:cNvSpPr txBox="1"/>
          <p:nvPr/>
        </p:nvSpPr>
        <p:spPr>
          <a:xfrm>
            <a:off x="1026242" y="2742843"/>
            <a:ext cx="162355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Council approves the budget increase for the Reservoir Park washroom project from $205,000 to $275,000.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336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4268-4611-0FFE-8367-36A3B6E7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ird's eye view of a land&#10;&#10;AI-generated content may be incorrect.">
            <a:extLst>
              <a:ext uri="{FF2B5EF4-FFF2-40B4-BE49-F238E27FC236}">
                <a16:creationId xmlns:a16="http://schemas.microsoft.com/office/drawing/2014/main" id="{968D609D-DE10-282C-26BB-9DB4FF75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89348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5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Reservoir Park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4180A7-61AA-B7DE-D637-9A7A345DE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67" b="35947"/>
          <a:stretch>
            <a:fillRect/>
          </a:stretch>
        </p:blipFill>
        <p:spPr>
          <a:xfrm>
            <a:off x="0" y="2084331"/>
            <a:ext cx="10440066" cy="8243100"/>
          </a:xfrm>
          <a:prstGeom prst="rect">
            <a:avLst/>
          </a:prstGeom>
        </p:spPr>
      </p:pic>
      <p:graphicFrame>
        <p:nvGraphicFramePr>
          <p:cNvPr id="15" name="TextBox 9">
            <a:extLst>
              <a:ext uri="{FF2B5EF4-FFF2-40B4-BE49-F238E27FC236}">
                <a16:creationId xmlns:a16="http://schemas.microsoft.com/office/drawing/2014/main" id="{35F7BDC4-278D-B5CC-8589-41823F868DD8}"/>
              </a:ext>
            </a:extLst>
          </p:cNvPr>
          <p:cNvGraphicFramePr/>
          <p:nvPr/>
        </p:nvGraphicFramePr>
        <p:xfrm>
          <a:off x="10618311" y="2956914"/>
          <a:ext cx="5855638" cy="697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TextBox 9">
            <a:extLst>
              <a:ext uri="{FF2B5EF4-FFF2-40B4-BE49-F238E27FC236}">
                <a16:creationId xmlns:a16="http://schemas.microsoft.com/office/drawing/2014/main" id="{0465F29D-69BE-86D7-F3C5-4BCA528B7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733030"/>
              </p:ext>
            </p:extLst>
          </p:nvPr>
        </p:nvGraphicFramePr>
        <p:xfrm>
          <a:off x="16416155" y="3132581"/>
          <a:ext cx="1871845" cy="697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68543-EB04-835C-BFE2-000060D42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11D444-32F2-C935-3E36-4DF4942029EB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94CF251-51EC-47C3-B26B-9C0A2499296F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0ED81D0-C039-24DD-F82B-7EF94232BE23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A69089-6167-83AD-6BED-EDB0850D0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r="2505"/>
          <a:stretch/>
        </p:blipFill>
        <p:spPr>
          <a:xfrm>
            <a:off x="0" y="2043900"/>
            <a:ext cx="10440066" cy="824310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CC1BAFC8-7940-AAE7-D72D-0DFDC11B99A7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Existing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659B1-89EE-E43E-8D13-503B84CE80A3}"/>
              </a:ext>
            </a:extLst>
          </p:cNvPr>
          <p:cNvSpPr txBox="1"/>
          <p:nvPr/>
        </p:nvSpPr>
        <p:spPr>
          <a:xfrm>
            <a:off x="11405419" y="3703319"/>
            <a:ext cx="5891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Current: 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change room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Portable toilets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accessibility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shade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078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926F-697E-9C65-5475-DA69A940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CF75B5-C099-F8E3-8B7B-2B022A2AE71A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01582DC-E17B-96E4-A860-3FC1529ECF1B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8A465E3-E2AE-29B7-F7A5-9D14C7F49581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276B4EF-06BA-A210-B89F-FB5DA5B116F5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Proposed washroom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5C76F-18B4-7CFE-FD85-66F0E5E610C5}"/>
              </a:ext>
            </a:extLst>
          </p:cNvPr>
          <p:cNvSpPr txBox="1"/>
          <p:nvPr/>
        </p:nvSpPr>
        <p:spPr>
          <a:xfrm>
            <a:off x="12025517" y="3132581"/>
            <a:ext cx="589198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 beach, next to the open grassy area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accessible facility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roof / shade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Avoids volunteer invasive species work, and can contribute to native planting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28ED5-00A8-71C1-4E99-8A9AF5D7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3"/>
          <a:stretch>
            <a:fillRect/>
          </a:stretch>
        </p:blipFill>
        <p:spPr>
          <a:xfrm>
            <a:off x="0" y="2057392"/>
            <a:ext cx="11317222" cy="80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A100C-5C6E-4FBC-760C-365801F1B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E0E4D4-798A-071D-0721-9B515F662CED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6EB8E75-47A8-FA35-5956-EE7B612C248A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FB95592-534D-AB2B-1D3B-8D8122808708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E96117F-405D-0ED8-AA2A-0A2E03EEAE17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Project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A63B2-150B-72B8-6562-87A4B5FA4D0F}"/>
              </a:ext>
            </a:extLst>
          </p:cNvPr>
          <p:cNvSpPr txBox="1"/>
          <p:nvPr/>
        </p:nvSpPr>
        <p:spPr>
          <a:xfrm>
            <a:off x="1026242" y="2742843"/>
            <a:ext cx="162355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 for many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Design/Build RFP tender process was considered (early 2025)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Standing Offer for General Contracting services – COG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was developed with staff, building official and contractors</a:t>
            </a: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5E527-154A-124C-AB30-64D1E418C1DB}"/>
              </a:ext>
            </a:extLst>
          </p:cNvPr>
          <p:cNvSpPr txBox="1"/>
          <p:nvPr/>
        </p:nvSpPr>
        <p:spPr>
          <a:xfrm>
            <a:off x="1026242" y="6876382"/>
            <a:ext cx="76604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washrooms (1 accessible)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change rooms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rinse off tap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bulletin board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 sq feet of covered shade area 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FAE28-ABBA-93F8-A18B-F59708BB3F94}"/>
              </a:ext>
            </a:extLst>
          </p:cNvPr>
          <p:cNvSpPr txBox="1"/>
          <p:nvPr/>
        </p:nvSpPr>
        <p:spPr>
          <a:xfrm>
            <a:off x="9144000" y="6944381"/>
            <a:ext cx="70178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measures (TBD)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 roof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Timber frame roof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 board and batten siding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04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9D5C-B903-4B22-17D8-B7BCAD574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3A3B68-03F6-CFFD-3BCF-5620E9E9ED0C}"/>
              </a:ext>
            </a:extLst>
          </p:cNvPr>
          <p:cNvSpPr/>
          <p:nvPr/>
        </p:nvSpPr>
        <p:spPr>
          <a:xfrm>
            <a:off x="15643506" y="474513"/>
            <a:ext cx="2081782" cy="1108373"/>
          </a:xfrm>
          <a:custGeom>
            <a:avLst/>
            <a:gdLst/>
            <a:ahLst/>
            <a:cxnLst/>
            <a:rect l="l" t="t" r="r" b="b"/>
            <a:pathLst>
              <a:path w="2081782" h="1108373">
                <a:moveTo>
                  <a:pt x="0" y="0"/>
                </a:moveTo>
                <a:lnTo>
                  <a:pt x="2081782" y="0"/>
                </a:lnTo>
                <a:lnTo>
                  <a:pt x="2081782" y="1108374"/>
                </a:lnTo>
                <a:lnTo>
                  <a:pt x="0" y="110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2CDEF3E-9A71-7B3F-0CE1-731DC4F13A8A}"/>
              </a:ext>
            </a:extLst>
          </p:cNvPr>
          <p:cNvSpPr/>
          <p:nvPr/>
        </p:nvSpPr>
        <p:spPr>
          <a:xfrm>
            <a:off x="15274315" y="2357733"/>
            <a:ext cx="2820164" cy="0"/>
          </a:xfrm>
          <a:prstGeom prst="line">
            <a:avLst/>
          </a:prstGeom>
          <a:ln w="38100" cap="flat">
            <a:solidFill>
              <a:srgbClr val="E50E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A979FC7-82BF-B68D-9FDC-0062307DE55A}"/>
              </a:ext>
            </a:extLst>
          </p:cNvPr>
          <p:cNvSpPr txBox="1"/>
          <p:nvPr/>
        </p:nvSpPr>
        <p:spPr>
          <a:xfrm>
            <a:off x="59923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 </a:t>
            </a:r>
            <a:endParaRPr lang="en-US" sz="6600" dirty="0">
              <a:solidFill>
                <a:srgbClr val="00928F"/>
              </a:solidFill>
              <a:latin typeface="TodaySBOP-Bold"/>
              <a:ea typeface="TodaySBOP-Bold"/>
              <a:cs typeface="TodaySBOP-Bold"/>
              <a:sym typeface="TodaySBOP-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E882A-8FEC-7B2F-9E6D-4E484A538D26}"/>
              </a:ext>
            </a:extLst>
          </p:cNvPr>
          <p:cNvSpPr txBox="1"/>
          <p:nvPr/>
        </p:nvSpPr>
        <p:spPr>
          <a:xfrm>
            <a:off x="8103108" y="6860949"/>
            <a:ext cx="96221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facility accessibility goals: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Building Code accessibility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 accessibility standards  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F300A-56E7-63D2-8598-B02C027A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457" y="3007926"/>
            <a:ext cx="9753831" cy="270472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C4313-BFA7-48EC-6983-3C25A63D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0" y="205491"/>
            <a:ext cx="7533159" cy="9852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086575-3254-DDD3-5F6D-BB963F488607}"/>
              </a:ext>
            </a:extLst>
          </p:cNvPr>
          <p:cNvSpPr txBox="1"/>
          <p:nvPr/>
        </p:nvSpPr>
        <p:spPr>
          <a:xfrm>
            <a:off x="8260080" y="2357733"/>
            <a:ext cx="8581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 Plan: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286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C4564-2F6C-5777-6A1B-3523D4745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80866"/>
            <a:ext cx="10808178" cy="8106133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B5F9395-5F97-8C55-5328-9E29D121C813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Proposed siting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4EBE1-D878-5EEB-003A-C9056066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house&#10;&#10;AI-generated content may be incorrect.">
            <a:extLst>
              <a:ext uri="{FF2B5EF4-FFF2-40B4-BE49-F238E27FC236}">
                <a16:creationId xmlns:a16="http://schemas.microsoft.com/office/drawing/2014/main" id="{D5C1293C-B7BA-0794-B33D-84176134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866"/>
            <a:ext cx="10808178" cy="810613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A0EC8357-6C09-2E39-5BD2-00AE53740BD5}"/>
              </a:ext>
            </a:extLst>
          </p:cNvPr>
          <p:cNvSpPr txBox="1"/>
          <p:nvPr/>
        </p:nvSpPr>
        <p:spPr>
          <a:xfrm>
            <a:off x="382929" y="577508"/>
            <a:ext cx="1102249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 dirty="0">
                <a:solidFill>
                  <a:srgbClr val="00928F"/>
                </a:solidFill>
                <a:latin typeface="TodaySBOP-Bold"/>
                <a:ea typeface="TodaySBOP-Bold"/>
                <a:cs typeface="TodaySBOP-Bold"/>
                <a:sym typeface="TodaySBOP-Bold"/>
              </a:rPr>
              <a:t>Proposed siting </a:t>
            </a:r>
          </a:p>
        </p:txBody>
      </p:sp>
    </p:spTree>
    <p:extLst>
      <p:ext uri="{BB962C8B-B14F-4D97-AF65-F5344CB8AC3E}">
        <p14:creationId xmlns:p14="http://schemas.microsoft.com/office/powerpoint/2010/main" val="23428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291</Words>
  <Application>Microsoft Office PowerPoint</Application>
  <PresentationFormat>Custom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Calibri</vt:lpstr>
      <vt:lpstr>TodaySBOP-Bold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slides July 22</dc:title>
  <dc:creator>Mark Fredericks</dc:creator>
  <cp:lastModifiedBy>Barbara Shaw</cp:lastModifiedBy>
  <cp:revision>35</cp:revision>
  <dcterms:created xsi:type="dcterms:W3CDTF">2006-08-16T00:00:00Z</dcterms:created>
  <dcterms:modified xsi:type="dcterms:W3CDTF">2025-07-24T18:37:23Z</dcterms:modified>
  <dc:identifier>DAGtzVvgO9I</dc:identifier>
</cp:coreProperties>
</file>